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handoutMasterIdLst>
    <p:handoutMasterId r:id="rId6"/>
  </p:handoutMasterIdLst>
  <p:sldIdLst>
    <p:sldId id="256" r:id="rId2"/>
    <p:sldId id="262" r:id="rId3"/>
    <p:sldId id="261" r:id="rId4"/>
    <p:sldId id="257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9"/>
    <p:restoredTop sz="94694"/>
  </p:normalViewPr>
  <p:slideViewPr>
    <p:cSldViewPr>
      <p:cViewPr varScale="1">
        <p:scale>
          <a:sx n="129" d="100"/>
          <a:sy n="129" d="100"/>
        </p:scale>
        <p:origin x="139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2679" y="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142E7D7-F811-4BB3-8F77-50FAF70782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73A2FF-9DD4-4414-8D62-C083C306DF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02209-A15F-4572-A809-730705EF89F1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E547D3-DF84-4B6D-968A-117D8CBFFE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AE23123-455D-4EBE-A416-1A35214045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E8B13-88BC-44B1-BBE7-F37D32AE3E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65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714257" y="1196752"/>
            <a:ext cx="7772400" cy="12961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0" baseline="0"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14257" y="2636912"/>
            <a:ext cx="7772400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2800" b="0" i="1" kern="1200" baseline="0" dirty="0">
                <a:solidFill>
                  <a:schemeClr val="tx1"/>
                </a:solidFill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Sub 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072017" y="3645024"/>
            <a:ext cx="6836804" cy="18722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600" i="1" kern="1200" baseline="0" dirty="0" smtClean="0">
                <a:solidFill>
                  <a:schemeClr val="tx1"/>
                </a:solidFill>
                <a:latin typeface="+mj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First Name Last Name, MD</a:t>
            </a:r>
            <a:br>
              <a:rPr lang="en-US" dirty="0"/>
            </a:br>
            <a:r>
              <a:rPr lang="en-US" dirty="0"/>
              <a:t>Hospital</a:t>
            </a:r>
            <a:br>
              <a:rPr lang="en-US" dirty="0"/>
            </a:br>
            <a:r>
              <a:rPr lang="en-US" dirty="0"/>
              <a:t>City, </a:t>
            </a:r>
            <a:r>
              <a:rPr lang="en-US" altLang="ja-JP" dirty="0"/>
              <a:t>Prefecture, Japan</a:t>
            </a:r>
            <a:endParaRPr 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A243698-F887-2648-810D-9A0E245F67F8}"/>
              </a:ext>
            </a:extLst>
          </p:cNvPr>
          <p:cNvSpPr txBox="1"/>
          <p:nvPr userDrawn="1"/>
        </p:nvSpPr>
        <p:spPr>
          <a:xfrm>
            <a:off x="136190" y="10653"/>
            <a:ext cx="1897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0" i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E</a:t>
            </a:r>
            <a:r>
              <a:rPr kumimoji="1" lang="en-US" altLang="ja-JP" sz="1200" b="0" i="0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ndovascular</a:t>
            </a:r>
            <a:r>
              <a:rPr kumimoji="1" lang="en-US" altLang="ja-JP" sz="1200" b="0" i="0" baseline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A</a:t>
            </a:r>
            <a:r>
              <a:rPr kumimoji="1" lang="en-US" altLang="ja-JP" sz="1200" b="0" i="0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SIA 2022</a:t>
            </a:r>
            <a:endParaRPr kumimoji="1" lang="ja-JP" altLang="en-US" sz="1200" b="0" i="0" dirty="0">
              <a:solidFill>
                <a:srgbClr val="C00000"/>
              </a:solidFill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64500" y="10653"/>
            <a:ext cx="1079500" cy="413503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-12824" y="6609733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 userDrawn="1"/>
        </p:nvSpPr>
        <p:spPr>
          <a:xfrm flipV="1">
            <a:off x="-12824" y="6655451"/>
            <a:ext cx="9144000" cy="22993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9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コンテンツ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9776"/>
            <a:ext cx="8229600" cy="710952"/>
          </a:xfrm>
          <a:prstGeom prst="rect">
            <a:avLst/>
          </a:prstGeom>
        </p:spPr>
        <p:txBody>
          <a:bodyPr/>
          <a:lstStyle>
            <a:lvl1pPr>
              <a:defRPr b="0" baseline="0">
                <a:latin typeface="+mn-lt"/>
                <a:ea typeface="HGSｺﾞｼｯｸE" pitchFamily="50" charset="-12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68761"/>
            <a:ext cx="8229600" cy="532859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5944924"/>
            <a:ext cx="2209800" cy="292388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300" b="0" i="1"/>
            </a:lvl1pPr>
          </a:lstStyle>
          <a:p>
            <a:pPr lvl="0"/>
            <a:r>
              <a:rPr lang="en-US" dirty="0"/>
              <a:t>References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243698-F887-2648-810D-9A0E245F67F8}"/>
              </a:ext>
            </a:extLst>
          </p:cNvPr>
          <p:cNvSpPr txBox="1"/>
          <p:nvPr userDrawn="1"/>
        </p:nvSpPr>
        <p:spPr>
          <a:xfrm>
            <a:off x="107504" y="78905"/>
            <a:ext cx="1897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0" i="0" dirty="0">
                <a:solidFill>
                  <a:schemeClr val="tx1"/>
                </a:solidFill>
                <a:latin typeface="Adobe Caslon Pro" charset="0"/>
                <a:ea typeface="Adobe Caslon Pro" charset="0"/>
                <a:cs typeface="Adobe Caslon Pro" charset="0"/>
              </a:rPr>
              <a:t>E</a:t>
            </a:r>
            <a:r>
              <a:rPr kumimoji="1" lang="en-US" altLang="ja-JP" sz="1200" b="0" i="0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ndovascular</a:t>
            </a:r>
            <a:r>
              <a:rPr kumimoji="1" lang="en-US" altLang="ja-JP" sz="1200" b="0" i="0" baseline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>
                <a:solidFill>
                  <a:schemeClr val="tx1"/>
                </a:solidFill>
                <a:latin typeface="Adobe Caslon Pro" charset="0"/>
                <a:ea typeface="Adobe Caslon Pro" charset="0"/>
                <a:cs typeface="Adobe Caslon Pro" charset="0"/>
              </a:rPr>
              <a:t>A</a:t>
            </a:r>
            <a:r>
              <a:rPr kumimoji="1" lang="en-US" altLang="ja-JP" sz="1200" b="0" i="0" dirty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SIA 2022</a:t>
            </a:r>
            <a:endParaRPr kumimoji="1" lang="ja-JP" altLang="en-US" sz="1200" b="0" i="0" dirty="0">
              <a:solidFill>
                <a:srgbClr val="C00000"/>
              </a:solidFill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64500" y="78905"/>
            <a:ext cx="1079500" cy="413503"/>
          </a:xfrm>
          <a:prstGeom prst="rect">
            <a:avLst/>
          </a:prstGeom>
        </p:spPr>
      </p:pic>
      <p:sp>
        <p:nvSpPr>
          <p:cNvPr id="2" name="正方形/長方形 1"/>
          <p:cNvSpPr/>
          <p:nvPr userDrawn="1"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 userDrawn="1"/>
        </p:nvSpPr>
        <p:spPr>
          <a:xfrm>
            <a:off x="-12824" y="6609733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 userDrawn="1"/>
        </p:nvSpPr>
        <p:spPr>
          <a:xfrm flipV="1">
            <a:off x="-12824" y="6655451"/>
            <a:ext cx="9144000" cy="22993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56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672A4-FE11-8648-8C51-B7F7C9E25DAE}" type="datetimeFigureOut">
              <a:rPr kumimoji="1" lang="ja-JP" altLang="en-US" smtClean="0"/>
              <a:t>2021/12/13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EDD4D-65E1-7943-9D59-B4DFC70DE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4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ja-JP" altLang="en-US" sz="54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662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5"/>
          <p:cNvSpPr txBox="1">
            <a:spLocks noChangeArrowheads="1"/>
          </p:cNvSpPr>
          <p:nvPr/>
        </p:nvSpPr>
        <p:spPr bwMode="auto">
          <a:xfrm>
            <a:off x="107504" y="4583907"/>
            <a:ext cx="86550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1pPr>
            <a:lvl2pPr marL="37931725" indent="-374745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>
                <a:latin typeface="ＭＳ ゴシック" charset="-128"/>
                <a:ea typeface="ＭＳ ゴシック" charset="-128"/>
              </a:rPr>
              <a:t>There are no COI with regard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>
                <a:latin typeface="ＭＳ ゴシック" charset="-128"/>
                <a:ea typeface="ＭＳ ゴシック" charset="-128"/>
              </a:rPr>
              <a:t>to this presentation. 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710952"/>
          </a:xfrm>
        </p:spPr>
        <p:txBody>
          <a:bodyPr>
            <a:normAutofit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827584" y="1407379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ja-JP" sz="2400" dirty="0"/>
              <a:t>Speaker </a:t>
            </a:r>
            <a:r>
              <a:rPr lang="de-DE" altLang="ja-JP" sz="2400" dirty="0" err="1"/>
              <a:t>name</a:t>
            </a:r>
            <a:r>
              <a:rPr lang="de-DE" altLang="ja-JP" sz="2400" dirty="0"/>
              <a:t> :</a:t>
            </a:r>
          </a:p>
          <a:p>
            <a:pPr>
              <a:spcBef>
                <a:spcPct val="50000"/>
              </a:spcBef>
            </a:pPr>
            <a:r>
              <a:rPr lang="en-US" altLang="ja-JP" sz="2400" b="1" i="1" dirty="0"/>
              <a:t>Name,</a:t>
            </a:r>
            <a:r>
              <a:rPr lang="ja-JP" altLang="en-US" sz="2400" b="1" i="1" dirty="0"/>
              <a:t> </a:t>
            </a:r>
            <a:r>
              <a:rPr lang="en-US" altLang="ja-JP" sz="2400" b="1" i="1" dirty="0"/>
              <a:t>MD</a:t>
            </a:r>
            <a:endParaRPr lang="de-DE" altLang="ja-JP" sz="2400" b="1" i="1" dirty="0"/>
          </a:p>
        </p:txBody>
      </p:sp>
    </p:spTree>
    <p:extLst>
      <p:ext uri="{BB962C8B-B14F-4D97-AF65-F5344CB8AC3E}">
        <p14:creationId xmlns:p14="http://schemas.microsoft.com/office/powerpoint/2010/main" val="62529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6F829B3E-D91E-4344-A095-147E74F78504}"/>
              </a:ext>
            </a:extLst>
          </p:cNvPr>
          <p:cNvSpPr txBox="1">
            <a:spLocks/>
          </p:cNvSpPr>
          <p:nvPr/>
        </p:nvSpPr>
        <p:spPr>
          <a:xfrm>
            <a:off x="680988" y="1225335"/>
            <a:ext cx="8330184" cy="4939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Speaker name 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ja-JP" sz="2800" b="1" i="1" dirty="0"/>
              <a:t>Name,</a:t>
            </a:r>
            <a:r>
              <a:rPr lang="ja-JP" altLang="en-US" sz="2800" b="1" i="1" dirty="0"/>
              <a:t> </a:t>
            </a:r>
            <a:r>
              <a:rPr lang="en-US" altLang="ja-JP" sz="2800" b="1" i="1" dirty="0"/>
              <a:t>MD</a:t>
            </a:r>
            <a:endParaRPr lang="de-DE" sz="2800" b="1" i="1" dirty="0"/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I have the following potential conflicts of interest to report: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Consulting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Employment in industry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Stockholder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Owner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Other(s)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/>
              <a:t>      I do not have any potential conflict of interest</a:t>
            </a:r>
          </a:p>
        </p:txBody>
      </p:sp>
      <p:sp>
        <p:nvSpPr>
          <p:cNvPr id="7" name="Rechteck 3">
            <a:extLst>
              <a:ext uri="{FF2B5EF4-FFF2-40B4-BE49-F238E27FC236}">
                <a16:creationId xmlns:a16="http://schemas.microsoft.com/office/drawing/2014/main" id="{C0134958-A22E-4BB8-B23B-E6E9B0CC215A}"/>
              </a:ext>
            </a:extLst>
          </p:cNvPr>
          <p:cNvSpPr/>
          <p:nvPr/>
        </p:nvSpPr>
        <p:spPr>
          <a:xfrm>
            <a:off x="688744" y="3114259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Rechteck 4">
            <a:extLst>
              <a:ext uri="{FF2B5EF4-FFF2-40B4-BE49-F238E27FC236}">
                <a16:creationId xmlns:a16="http://schemas.microsoft.com/office/drawing/2014/main" id="{BB37FAB0-4085-439E-95EF-9B03C227D30A}"/>
              </a:ext>
            </a:extLst>
          </p:cNvPr>
          <p:cNvSpPr/>
          <p:nvPr/>
        </p:nvSpPr>
        <p:spPr>
          <a:xfrm>
            <a:off x="688744" y="3683325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Rechteck 5">
            <a:extLst>
              <a:ext uri="{FF2B5EF4-FFF2-40B4-BE49-F238E27FC236}">
                <a16:creationId xmlns:a16="http://schemas.microsoft.com/office/drawing/2014/main" id="{7BFFA8FA-53F3-4F4F-8899-109585C01199}"/>
              </a:ext>
            </a:extLst>
          </p:cNvPr>
          <p:cNvSpPr/>
          <p:nvPr/>
        </p:nvSpPr>
        <p:spPr>
          <a:xfrm>
            <a:off x="688744" y="4224965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0" name="Rechteck 6">
            <a:extLst>
              <a:ext uri="{FF2B5EF4-FFF2-40B4-BE49-F238E27FC236}">
                <a16:creationId xmlns:a16="http://schemas.microsoft.com/office/drawing/2014/main" id="{30C85015-2821-453E-A42A-6DABC210C61A}"/>
              </a:ext>
            </a:extLst>
          </p:cNvPr>
          <p:cNvSpPr/>
          <p:nvPr/>
        </p:nvSpPr>
        <p:spPr>
          <a:xfrm>
            <a:off x="688744" y="4752519"/>
            <a:ext cx="185737" cy="18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1" name="Rechteck 7">
            <a:extLst>
              <a:ext uri="{FF2B5EF4-FFF2-40B4-BE49-F238E27FC236}">
                <a16:creationId xmlns:a16="http://schemas.microsoft.com/office/drawing/2014/main" id="{EF05D7E5-BC3D-4D05-BEF4-D4BA718BB8B5}"/>
              </a:ext>
            </a:extLst>
          </p:cNvPr>
          <p:cNvSpPr/>
          <p:nvPr/>
        </p:nvSpPr>
        <p:spPr>
          <a:xfrm>
            <a:off x="680989" y="5308244"/>
            <a:ext cx="185737" cy="18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12" name="Rechteck 8">
            <a:extLst>
              <a:ext uri="{FF2B5EF4-FFF2-40B4-BE49-F238E27FC236}">
                <a16:creationId xmlns:a16="http://schemas.microsoft.com/office/drawing/2014/main" id="{B6B8FA32-3321-47B3-96DF-61867B20665A}"/>
              </a:ext>
            </a:extLst>
          </p:cNvPr>
          <p:cNvSpPr/>
          <p:nvPr/>
        </p:nvSpPr>
        <p:spPr>
          <a:xfrm>
            <a:off x="680990" y="5863226"/>
            <a:ext cx="185737" cy="18573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1255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7952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1100</TotalTime>
  <Words>70</Words>
  <Application>Microsoft Macintosh PowerPoint</Application>
  <PresentationFormat>画面に合わせる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Adobe Caslon Pro</vt:lpstr>
      <vt:lpstr>ＭＳ ゴシック</vt:lpstr>
      <vt:lpstr>Yu Gothic</vt:lpstr>
      <vt:lpstr>Yu Gothic</vt:lpstr>
      <vt:lpstr>Yu Gothic Light</vt:lpstr>
      <vt:lpstr>Arial</vt:lpstr>
      <vt:lpstr>ホワイト</vt:lpstr>
      <vt:lpstr>PowerPoint プレゼンテーション</vt:lpstr>
      <vt:lpstr>COI Disclosure</vt:lpstr>
      <vt:lpstr>COI Disclosure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jetoffice</dc:creator>
  <cp:lastModifiedBy>松浦愛</cp:lastModifiedBy>
  <cp:revision>27</cp:revision>
  <dcterms:created xsi:type="dcterms:W3CDTF">2012-10-24T09:32:43Z</dcterms:created>
  <dcterms:modified xsi:type="dcterms:W3CDTF">2021-12-13T07:45:06Z</dcterms:modified>
</cp:coreProperties>
</file>