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6"/>
  </p:notesMasterIdLst>
  <p:handoutMasterIdLst>
    <p:handoutMasterId r:id="rId7"/>
  </p:handoutMasterIdLst>
  <p:sldIdLst>
    <p:sldId id="256" r:id="rId2"/>
    <p:sldId id="262" r:id="rId3"/>
    <p:sldId id="261" r:id="rId4"/>
    <p:sldId id="257" r:id="rId5"/>
  </p:sldIdLst>
  <p:sldSz cx="9144000" cy="51435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1"/>
    <p:restoredTop sz="94683"/>
  </p:normalViewPr>
  <p:slideViewPr>
    <p:cSldViewPr>
      <p:cViewPr varScale="1">
        <p:scale>
          <a:sx n="102" d="100"/>
          <a:sy n="102" d="100"/>
        </p:scale>
        <p:origin x="176" y="5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2679" y="9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xmlns="" id="{A142E7D7-F811-4BB3-8F77-50FAF70782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0473A2FF-9DD4-4414-8D62-C083C306DFD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02209-A15F-4572-A809-730705EF89F1}" type="datetimeFigureOut">
              <a:rPr kumimoji="1" lang="ja-JP" altLang="en-US" smtClean="0"/>
              <a:t>2019/12/3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xmlns="" id="{F3E547D3-DF84-4B6D-968A-117D8CBFFE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4AE23123-455D-4EBE-A416-1A35214045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E8B13-88BC-44B1-BBE7-F37D32AE3E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651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2D3AA-461D-8F4A-8945-C23A8564032B}" type="datetimeFigureOut">
              <a:rPr kumimoji="1" lang="ja-JP" altLang="en-US" smtClean="0"/>
              <a:t>2019/12/3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3B33DE-969D-C442-8D7D-36B6648F16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27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672A4-FE11-8648-8C51-B7F7C9E25DAE}" type="datetimeFigureOut">
              <a:rPr kumimoji="1" lang="ja-JP" altLang="en-US" smtClean="0"/>
              <a:t>2019/12/3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EDD4D-65E1-7943-9D59-B4DFC70DE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714257" y="897564"/>
            <a:ext cx="7772400" cy="97210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0" baseline="0">
                <a:latin typeface="+mn-lt"/>
                <a:ea typeface="HGPｺﾞｼｯｸM" pitchFamily="50" charset="-128"/>
                <a:cs typeface="Arial Unicode MS" pitchFamily="50" charset="-128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714257" y="1977684"/>
            <a:ext cx="7772400" cy="48605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US" sz="2100" b="0" i="1" kern="1200" baseline="0" dirty="0">
                <a:solidFill>
                  <a:schemeClr val="tx1"/>
                </a:solidFill>
                <a:latin typeface="+mn-lt"/>
                <a:ea typeface="HGPｺﾞｼｯｸM" pitchFamily="50" charset="-128"/>
                <a:cs typeface="Arial Unicode MS" pitchFamily="50" charset="-128"/>
              </a:defRPr>
            </a:lvl1pPr>
          </a:lstStyle>
          <a:p>
            <a:pPr lvl="0"/>
            <a:r>
              <a:rPr lang="en-US" dirty="0"/>
              <a:t>Sub 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1072017" y="2733768"/>
            <a:ext cx="6836804" cy="14041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2700" i="1" kern="1200" baseline="0" dirty="0" smtClean="0">
                <a:solidFill>
                  <a:schemeClr val="tx1"/>
                </a:solidFill>
                <a:latin typeface="+mj-lt"/>
                <a:ea typeface="Arial Unicode MS" pitchFamily="50" charset="-128"/>
                <a:cs typeface="Arial Unicode MS" pitchFamily="50" charset="-128"/>
              </a:defRPr>
            </a:lvl1pPr>
          </a:lstStyle>
          <a:p>
            <a:pPr lvl="0"/>
            <a:r>
              <a:rPr lang="en-US" dirty="0"/>
              <a:t>First Name Last Name, MD</a:t>
            </a:r>
            <a:br>
              <a:rPr lang="en-US" dirty="0"/>
            </a:br>
            <a:r>
              <a:rPr lang="en-US" dirty="0"/>
              <a:t>Hospital</a:t>
            </a:r>
            <a:br>
              <a:rPr lang="en-US" dirty="0"/>
            </a:br>
            <a:r>
              <a:rPr lang="en-US" dirty="0"/>
              <a:t>City, </a:t>
            </a:r>
            <a:r>
              <a:rPr lang="en-US" altLang="ja-JP" dirty="0"/>
              <a:t>Prefecture, Japan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1"/>
            <a:ext cx="9144000" cy="3428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sp>
        <p:nvSpPr>
          <p:cNvPr id="13" name="正方形/長方形 12"/>
          <p:cNvSpPr/>
          <p:nvPr userDrawn="1"/>
        </p:nvSpPr>
        <p:spPr>
          <a:xfrm>
            <a:off x="-12824" y="4957300"/>
            <a:ext cx="9144000" cy="3428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sp>
        <p:nvSpPr>
          <p:cNvPr id="14" name="正方形/長方形 13"/>
          <p:cNvSpPr/>
          <p:nvPr userDrawn="1"/>
        </p:nvSpPr>
        <p:spPr>
          <a:xfrm flipV="1">
            <a:off x="-12824" y="4991588"/>
            <a:ext cx="9144000" cy="17245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sp>
        <p:nvSpPr>
          <p:cNvPr id="15" name="テキスト ボックス 14">
            <a:extLst>
              <a:ext uri="{FF2B5EF4-FFF2-40B4-BE49-F238E27FC236}">
                <a16:creationId xmlns="" xmlns:a16="http://schemas.microsoft.com/office/drawing/2014/main" id="{7A243698-F887-2648-810D-9A0E245F67F8}"/>
              </a:ext>
            </a:extLst>
          </p:cNvPr>
          <p:cNvSpPr txBox="1"/>
          <p:nvPr userDrawn="1"/>
        </p:nvSpPr>
        <p:spPr>
          <a:xfrm>
            <a:off x="136190" y="10653"/>
            <a:ext cx="18101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0" i="0" dirty="0" smtClean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E</a:t>
            </a:r>
            <a:r>
              <a:rPr kumimoji="1" lang="en-US" altLang="ja-JP" sz="1200" b="0" i="0" dirty="0" smtClean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ndovascular</a:t>
            </a:r>
            <a:r>
              <a:rPr kumimoji="1" lang="en-US" altLang="ja-JP" sz="1200" b="0" i="0" baseline="0" dirty="0" smtClean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 </a:t>
            </a:r>
            <a:r>
              <a:rPr kumimoji="1" lang="en-US" altLang="ja-JP" sz="1200" b="0" i="0" dirty="0" smtClean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 A</a:t>
            </a:r>
            <a:r>
              <a:rPr kumimoji="1" lang="en-US" altLang="ja-JP" sz="1200" b="0" i="0" dirty="0" smtClean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SIA 2019</a:t>
            </a:r>
            <a:endParaRPr kumimoji="1" lang="ja-JP" altLang="en-US" sz="1200" b="0" i="0" dirty="0">
              <a:solidFill>
                <a:srgbClr val="C00000"/>
              </a:solidFill>
              <a:latin typeface="Adobe Caslon Pro" charset="0"/>
              <a:ea typeface="Adobe Caslon Pro" charset="0"/>
              <a:cs typeface="Adobe Caslon Pro" charset="0"/>
            </a:endParaRPr>
          </a:p>
        </p:txBody>
      </p:sp>
      <p:pic>
        <p:nvPicPr>
          <p:cNvPr id="16" name="図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500" y="10653"/>
            <a:ext cx="1079500" cy="41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102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コンテンツ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2332"/>
            <a:ext cx="8229600" cy="533214"/>
          </a:xfrm>
          <a:prstGeom prst="rect">
            <a:avLst/>
          </a:prstGeom>
        </p:spPr>
        <p:txBody>
          <a:bodyPr/>
          <a:lstStyle>
            <a:lvl1pPr>
              <a:defRPr b="0" baseline="0">
                <a:latin typeface="+mn-lt"/>
                <a:ea typeface="HGSｺﾞｼｯｸE" pitchFamily="50" charset="-128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951571"/>
            <a:ext cx="8229600" cy="39964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4458693"/>
            <a:ext cx="2209800" cy="22737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975" b="0" i="1"/>
            </a:lvl1pPr>
          </a:lstStyle>
          <a:p>
            <a:pPr lvl="0"/>
            <a:r>
              <a:rPr lang="en-US" dirty="0"/>
              <a:t>References</a:t>
            </a:r>
          </a:p>
        </p:txBody>
      </p:sp>
      <p:sp>
        <p:nvSpPr>
          <p:cNvPr id="2" name="正方形/長方形 1"/>
          <p:cNvSpPr/>
          <p:nvPr userDrawn="1"/>
        </p:nvSpPr>
        <p:spPr>
          <a:xfrm>
            <a:off x="0" y="1"/>
            <a:ext cx="9144000" cy="3428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sp>
        <p:nvSpPr>
          <p:cNvPr id="9" name="正方形/長方形 8"/>
          <p:cNvSpPr/>
          <p:nvPr userDrawn="1"/>
        </p:nvSpPr>
        <p:spPr>
          <a:xfrm>
            <a:off x="-12824" y="4957300"/>
            <a:ext cx="9144000" cy="3428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sp>
        <p:nvSpPr>
          <p:cNvPr id="13" name="正方形/長方形 12"/>
          <p:cNvSpPr/>
          <p:nvPr userDrawn="1"/>
        </p:nvSpPr>
        <p:spPr>
          <a:xfrm flipV="1">
            <a:off x="-12824" y="4991588"/>
            <a:ext cx="9144000" cy="17245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7A243698-F887-2648-810D-9A0E245F67F8}"/>
              </a:ext>
            </a:extLst>
          </p:cNvPr>
          <p:cNvSpPr txBox="1"/>
          <p:nvPr userDrawn="1"/>
        </p:nvSpPr>
        <p:spPr>
          <a:xfrm>
            <a:off x="136190" y="10653"/>
            <a:ext cx="18101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0" i="0" dirty="0" smtClean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E</a:t>
            </a:r>
            <a:r>
              <a:rPr kumimoji="1" lang="en-US" altLang="ja-JP" sz="1200" b="0" i="0" dirty="0" smtClean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ndovascular</a:t>
            </a:r>
            <a:r>
              <a:rPr kumimoji="1" lang="en-US" altLang="ja-JP" sz="1200" b="0" i="0" baseline="0" dirty="0" smtClean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 </a:t>
            </a:r>
            <a:r>
              <a:rPr kumimoji="1" lang="en-US" altLang="ja-JP" sz="1200" b="0" i="0" dirty="0" smtClean="0">
                <a:solidFill>
                  <a:schemeClr val="tx2"/>
                </a:solidFill>
                <a:latin typeface="Adobe Caslon Pro" charset="0"/>
                <a:ea typeface="Adobe Caslon Pro" charset="0"/>
                <a:cs typeface="Adobe Caslon Pro" charset="0"/>
              </a:rPr>
              <a:t> A</a:t>
            </a:r>
            <a:r>
              <a:rPr kumimoji="1" lang="en-US" altLang="ja-JP" sz="1200" b="0" i="0" dirty="0" smtClean="0">
                <a:solidFill>
                  <a:srgbClr val="C00000"/>
                </a:solidFill>
                <a:latin typeface="Adobe Caslon Pro" charset="0"/>
                <a:ea typeface="Adobe Caslon Pro" charset="0"/>
                <a:cs typeface="Adobe Caslon Pro" charset="0"/>
              </a:rPr>
              <a:t>SIA 2019</a:t>
            </a:r>
            <a:endParaRPr kumimoji="1" lang="ja-JP" altLang="en-US" sz="1200" b="0" i="0" dirty="0">
              <a:solidFill>
                <a:srgbClr val="C00000"/>
              </a:solidFill>
              <a:latin typeface="Adobe Caslon Pro" charset="0"/>
              <a:ea typeface="Adobe Caslon Pro" charset="0"/>
              <a:cs typeface="Adobe Caslon Pro" charset="0"/>
            </a:endParaRPr>
          </a:p>
        </p:txBody>
      </p:sp>
      <p:pic>
        <p:nvPicPr>
          <p:cNvPr id="15" name="図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500" y="10653"/>
            <a:ext cx="1079500" cy="413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2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672A4-FE11-8648-8C51-B7F7C9E25DAE}" type="datetimeFigureOut">
              <a:rPr kumimoji="1" lang="ja-JP" altLang="en-US" smtClean="0"/>
              <a:t>2019/12/3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EDD4D-65E1-7943-9D59-B4DFC70DE9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5361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9" r:id="rId2"/>
    <p:sldLayoutId id="2147483700" r:id="rId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endParaRPr lang="ja-JP" altLang="en-US" sz="405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6622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5"/>
          <p:cNvSpPr txBox="1">
            <a:spLocks noChangeArrowheads="1"/>
          </p:cNvSpPr>
          <p:nvPr/>
        </p:nvSpPr>
        <p:spPr bwMode="auto">
          <a:xfrm>
            <a:off x="1223628" y="3437930"/>
            <a:ext cx="6491288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1pPr>
            <a:lvl2pPr marL="37931725" indent="-37474525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entury Gothic" charset="0"/>
                <a:ea typeface="ヒラギノ丸ゴ Pro W4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latin typeface="ＭＳ ゴシック" charset="-128"/>
                <a:ea typeface="ＭＳ ゴシック" charset="-128"/>
              </a:rPr>
              <a:t>There are no COI with regard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ja-JP" sz="2400">
                <a:latin typeface="ＭＳ ゴシック" charset="-128"/>
                <a:ea typeface="ＭＳ ゴシック" charset="-128"/>
              </a:rPr>
              <a:t>to this presentation. 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1485900" y="202332"/>
            <a:ext cx="6172200" cy="533214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COI Disclosure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1763688" y="1055534"/>
            <a:ext cx="342900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ja-JP" dirty="0"/>
              <a:t>Speaker </a:t>
            </a:r>
            <a:r>
              <a:rPr lang="de-DE" altLang="ja-JP" dirty="0" err="1"/>
              <a:t>name</a:t>
            </a:r>
            <a:r>
              <a:rPr lang="de-DE" altLang="ja-JP" dirty="0"/>
              <a:t> :</a:t>
            </a:r>
          </a:p>
          <a:p>
            <a:pPr>
              <a:spcBef>
                <a:spcPct val="50000"/>
              </a:spcBef>
            </a:pPr>
            <a:r>
              <a:rPr lang="en-US" altLang="ja-JP" b="1" i="1" dirty="0"/>
              <a:t>Name,</a:t>
            </a:r>
            <a:r>
              <a:rPr lang="ja-JP" altLang="en-US" b="1" i="1" dirty="0"/>
              <a:t> </a:t>
            </a:r>
            <a:r>
              <a:rPr lang="en-US" altLang="ja-JP" b="1" i="1" dirty="0"/>
              <a:t>MD</a:t>
            </a:r>
            <a:endParaRPr lang="de-DE" altLang="ja-JP" b="1" i="1" dirty="0"/>
          </a:p>
        </p:txBody>
      </p:sp>
    </p:spTree>
    <p:extLst>
      <p:ext uri="{BB962C8B-B14F-4D97-AF65-F5344CB8AC3E}">
        <p14:creationId xmlns:p14="http://schemas.microsoft.com/office/powerpoint/2010/main" val="625298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COI Disclosure</a:t>
            </a:r>
            <a:endParaRPr kumimoji="1" lang="ja-JP" altLang="en-US" dirty="0"/>
          </a:p>
        </p:txBody>
      </p:sp>
      <p:sp>
        <p:nvSpPr>
          <p:cNvPr id="6" name="Untertitel 2">
            <a:extLst>
              <a:ext uri="{FF2B5EF4-FFF2-40B4-BE49-F238E27FC236}">
                <a16:creationId xmlns:a16="http://schemas.microsoft.com/office/drawing/2014/main" xmlns="" id="{6F829B3E-D91E-4344-A095-147E74F78504}"/>
              </a:ext>
            </a:extLst>
          </p:cNvPr>
          <p:cNvSpPr txBox="1">
            <a:spLocks/>
          </p:cNvSpPr>
          <p:nvPr/>
        </p:nvSpPr>
        <p:spPr>
          <a:xfrm>
            <a:off x="1653741" y="919002"/>
            <a:ext cx="6247638" cy="370497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</a:pPr>
            <a:r>
              <a:rPr lang="de-DE" sz="1800" dirty="0"/>
              <a:t>Speaker name 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altLang="ja-JP" sz="2100" b="1" i="1" dirty="0"/>
              <a:t>Name,</a:t>
            </a:r>
            <a:r>
              <a:rPr lang="ja-JP" altLang="en-US" sz="2100" b="1" i="1" dirty="0"/>
              <a:t> </a:t>
            </a:r>
            <a:r>
              <a:rPr lang="en-US" altLang="ja-JP" sz="2100" b="1" i="1" dirty="0"/>
              <a:t>MD</a:t>
            </a:r>
            <a:endParaRPr lang="de-DE" sz="2100" b="1" i="1" dirty="0"/>
          </a:p>
          <a:p>
            <a:pPr marL="0" indent="0">
              <a:spcBef>
                <a:spcPct val="50000"/>
              </a:spcBef>
              <a:buNone/>
            </a:pPr>
            <a:r>
              <a:rPr lang="de-DE" sz="1800" dirty="0"/>
              <a:t>I have the following potential conflicts of interest to report: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1800" dirty="0"/>
              <a:t>      Consulting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1800" dirty="0"/>
              <a:t>      Employment in industry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1800" dirty="0"/>
              <a:t>      Stockholder of a healthcare company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1800" dirty="0"/>
              <a:t>      Owner of a healthcare company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1800" dirty="0"/>
              <a:t>      Other(s)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de-DE" sz="1800" dirty="0"/>
              <a:t>      I do not have any potential conflict of interest</a:t>
            </a:r>
          </a:p>
        </p:txBody>
      </p:sp>
      <p:sp>
        <p:nvSpPr>
          <p:cNvPr id="7" name="Rechteck 3">
            <a:extLst>
              <a:ext uri="{FF2B5EF4-FFF2-40B4-BE49-F238E27FC236}">
                <a16:creationId xmlns:a16="http://schemas.microsoft.com/office/drawing/2014/main" xmlns="" id="{C0134958-A22E-4BB8-B23B-E6E9B0CC215A}"/>
              </a:ext>
            </a:extLst>
          </p:cNvPr>
          <p:cNvSpPr/>
          <p:nvPr/>
        </p:nvSpPr>
        <p:spPr>
          <a:xfrm>
            <a:off x="1659558" y="2335695"/>
            <a:ext cx="139303" cy="1393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350"/>
          </a:p>
        </p:txBody>
      </p:sp>
      <p:sp>
        <p:nvSpPr>
          <p:cNvPr id="8" name="Rechteck 4">
            <a:extLst>
              <a:ext uri="{FF2B5EF4-FFF2-40B4-BE49-F238E27FC236}">
                <a16:creationId xmlns:a16="http://schemas.microsoft.com/office/drawing/2014/main" xmlns="" id="{BB37FAB0-4085-439E-95EF-9B03C227D30A}"/>
              </a:ext>
            </a:extLst>
          </p:cNvPr>
          <p:cNvSpPr/>
          <p:nvPr/>
        </p:nvSpPr>
        <p:spPr>
          <a:xfrm>
            <a:off x="1659558" y="2762494"/>
            <a:ext cx="139303" cy="1393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350"/>
          </a:p>
        </p:txBody>
      </p:sp>
      <p:sp>
        <p:nvSpPr>
          <p:cNvPr id="9" name="Rechteck 5">
            <a:extLst>
              <a:ext uri="{FF2B5EF4-FFF2-40B4-BE49-F238E27FC236}">
                <a16:creationId xmlns:a16="http://schemas.microsoft.com/office/drawing/2014/main" xmlns="" id="{7BFFA8FA-53F3-4F4F-8899-109585C01199}"/>
              </a:ext>
            </a:extLst>
          </p:cNvPr>
          <p:cNvSpPr/>
          <p:nvPr/>
        </p:nvSpPr>
        <p:spPr>
          <a:xfrm>
            <a:off x="1659558" y="3168724"/>
            <a:ext cx="139303" cy="1393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350"/>
          </a:p>
        </p:txBody>
      </p:sp>
      <p:sp>
        <p:nvSpPr>
          <p:cNvPr id="10" name="Rechteck 6">
            <a:extLst>
              <a:ext uri="{FF2B5EF4-FFF2-40B4-BE49-F238E27FC236}">
                <a16:creationId xmlns:a16="http://schemas.microsoft.com/office/drawing/2014/main" xmlns="" id="{30C85015-2821-453E-A42A-6DABC210C61A}"/>
              </a:ext>
            </a:extLst>
          </p:cNvPr>
          <p:cNvSpPr/>
          <p:nvPr/>
        </p:nvSpPr>
        <p:spPr>
          <a:xfrm>
            <a:off x="1659558" y="3564389"/>
            <a:ext cx="139303" cy="1393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350"/>
          </a:p>
        </p:txBody>
      </p:sp>
      <p:sp>
        <p:nvSpPr>
          <p:cNvPr id="11" name="Rechteck 7">
            <a:extLst>
              <a:ext uri="{FF2B5EF4-FFF2-40B4-BE49-F238E27FC236}">
                <a16:creationId xmlns:a16="http://schemas.microsoft.com/office/drawing/2014/main" xmlns="" id="{EF05D7E5-BC3D-4D05-BEF4-D4BA718BB8B5}"/>
              </a:ext>
            </a:extLst>
          </p:cNvPr>
          <p:cNvSpPr/>
          <p:nvPr/>
        </p:nvSpPr>
        <p:spPr>
          <a:xfrm>
            <a:off x="1653742" y="3981183"/>
            <a:ext cx="139303" cy="1393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350" dirty="0"/>
          </a:p>
        </p:txBody>
      </p:sp>
      <p:sp>
        <p:nvSpPr>
          <p:cNvPr id="12" name="Rechteck 8">
            <a:extLst>
              <a:ext uri="{FF2B5EF4-FFF2-40B4-BE49-F238E27FC236}">
                <a16:creationId xmlns:a16="http://schemas.microsoft.com/office/drawing/2014/main" xmlns="" id="{B6B8FA32-3321-47B3-96DF-61867B20665A}"/>
              </a:ext>
            </a:extLst>
          </p:cNvPr>
          <p:cNvSpPr/>
          <p:nvPr/>
        </p:nvSpPr>
        <p:spPr>
          <a:xfrm>
            <a:off x="1653743" y="4397419"/>
            <a:ext cx="139303" cy="13930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 sz="1350" dirty="0"/>
          </a:p>
        </p:txBody>
      </p:sp>
    </p:spTree>
    <p:extLst>
      <p:ext uri="{BB962C8B-B14F-4D97-AF65-F5344CB8AC3E}">
        <p14:creationId xmlns:p14="http://schemas.microsoft.com/office/powerpoint/2010/main" val="2641255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579528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ホワイ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1092</TotalTime>
  <Words>68</Words>
  <Application>Microsoft Macintosh PowerPoint</Application>
  <PresentationFormat>画面に合わせる (16:9)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6" baseType="lpstr">
      <vt:lpstr>Adobe Caslon Pro</vt:lpstr>
      <vt:lpstr>Arial Unicode MS</vt:lpstr>
      <vt:lpstr>Calibri Light</vt:lpstr>
      <vt:lpstr>HGPｺﾞｼｯｸM</vt:lpstr>
      <vt:lpstr>HGSｺﾞｼｯｸE</vt:lpstr>
      <vt:lpstr>ＭＳ ゴシック</vt:lpstr>
      <vt:lpstr>Yu Gothic</vt:lpstr>
      <vt:lpstr>游ゴシック</vt:lpstr>
      <vt:lpstr>游ゴシック Light</vt:lpstr>
      <vt:lpstr>Arial</vt:lpstr>
      <vt:lpstr>Calibri</vt:lpstr>
      <vt:lpstr>ホワイト</vt:lpstr>
      <vt:lpstr>PowerPoint プレゼンテーション</vt:lpstr>
      <vt:lpstr>COI Disclosure</vt:lpstr>
      <vt:lpstr>COI Disclosure</vt:lpstr>
      <vt:lpstr>PowerPoint プレゼンテーション</vt:lpstr>
    </vt:vector>
  </TitlesOfParts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jetoffice</dc:creator>
  <cp:lastModifiedBy>Microsoft Office ユーザー</cp:lastModifiedBy>
  <cp:revision>27</cp:revision>
  <dcterms:created xsi:type="dcterms:W3CDTF">2012-10-24T09:32:43Z</dcterms:created>
  <dcterms:modified xsi:type="dcterms:W3CDTF">2019-12-03T09:07:30Z</dcterms:modified>
</cp:coreProperties>
</file>